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56" r:id="rId3"/>
    <p:sldId id="286" r:id="rId4"/>
    <p:sldId id="284" r:id="rId5"/>
    <p:sldId id="287" r:id="rId6"/>
    <p:sldId id="290" r:id="rId7"/>
    <p:sldId id="291" r:id="rId8"/>
    <p:sldId id="264" r:id="rId9"/>
    <p:sldId id="265" r:id="rId10"/>
    <p:sldId id="281" r:id="rId11"/>
    <p:sldId id="282" r:id="rId12"/>
    <p:sldId id="292" r:id="rId1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34" autoAdjust="0"/>
    <p:restoredTop sz="94660"/>
  </p:normalViewPr>
  <p:slideViewPr>
    <p:cSldViewPr>
      <p:cViewPr varScale="1">
        <p:scale>
          <a:sx n="64" d="100"/>
          <a:sy n="64" d="100"/>
        </p:scale>
        <p:origin x="-18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108FC-D430-42DC-BE01-47A11D32CA3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58CE0-EE07-4B12-BD6F-7F9BACF2030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736AF-7DF7-400B-891D-F64A8FA6476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5A76-F9CB-40D3-998B-68294DDFFF5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455D6-7850-4F31-9C44-09844857444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69D17-2C5A-4E81-9066-79F3949E536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A0A81-0033-4280-8FF7-0892917276A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D85CD-C094-4E17-B383-B676054B508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AA461-4866-40D6-9F04-C2EA0304966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E6723-C08D-44DD-B63E-D01540E0439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8982F-5032-4541-9CDD-4F6B33F84B4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193B0BE-4FE2-4E15-9F00-BBE6FBD971D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J:\&#1082;&#1086;&#1085;&#1082;&#1091;&#1088;&#1089;&#1099;\&#1088;&#1086;&#1089;&#1072;&#1090;&#1086;&#1084;%20&#1096;&#1082;&#1086;&#1083;&#1072;%20&#1087;&#1088;&#1086;&#1077;&#1082;&#1090;&#1086;&#1074;\&#1079;&#1072;&#1076;&#1072;&#1085;&#1080;&#1077;%204\&#1050;%20&#1087;&#1086;&#1088;&#1090;&#1092;&#1086;&#1083;&#1080;&#1086;%20&#1063;&#1080;&#1089;&#1090;&#1099;&#1081;%20&#1048;&#1088;&#1090;&#1103;&#1096;\&#1042;&#1080;&#1076;&#1077;&#1086;&#1088;&#1086;&#1083;&#1080;&#1082;%20&#1080;%20&#1087;&#1083;&#1072;&#1082;&#1072;&#1090;&#1099;\&#1056;&#1086;&#1083;&#1080;&#1082;%20&#1042;&#1086;&#1076;&#1103;&#1085;&#1086;&#1081;%20&#1089;&#1086;%20&#1079;&#1074;&#1091;&#1082;&#1086;&#1084;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КАКОЕ ВЕЩЕСТВО В ПЕРВУЮ ОЧЕРЕДЬ ИЩУТ НА ДРУГИХ ПЛАНЕТАХ УЧЕНЫЕ?</a:t>
            </a:r>
          </a:p>
        </p:txBody>
      </p:sp>
      <p:sp>
        <p:nvSpPr>
          <p:cNvPr id="12290" name="AutoShape 2" descr="&amp;Mcy;&amp;acy;&amp;tcy;&amp;iecy;&amp;rcy;&amp;icy;&amp;acy;&amp;lcy;&amp;ycy; &amp;zcy;&amp;acy; 30.07.2013 &quot; &amp;Pcy;&amp;ocy;&amp;lcy;&amp;iecy;&amp;zcy;&amp;ncy;&amp;ycy;&amp;iecy; &amp;scy;&amp;ocy;&amp;vcy;&amp;iecy;&amp;tcy;&amp;y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852936"/>
            <a:ext cx="3240360" cy="3284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Охрана водных ресурсов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u="sng" smtClean="0"/>
              <a:t>Бизнес</a:t>
            </a:r>
          </a:p>
          <a:p>
            <a:pPr eaLnBrk="1" hangingPunct="1"/>
            <a:r>
              <a:rPr lang="ru-RU" altLang="ru-RU" smtClean="0"/>
              <a:t>Очистка сточных вод</a:t>
            </a:r>
          </a:p>
          <a:p>
            <a:pPr eaLnBrk="1" hangingPunct="1"/>
            <a:r>
              <a:rPr lang="ru-RU" altLang="ru-RU" smtClean="0"/>
              <a:t>Водосберегающие замкнутые производственные циклы</a:t>
            </a:r>
          </a:p>
          <a:p>
            <a:pPr eaLnBrk="1" hangingPunct="1"/>
            <a:r>
              <a:rPr lang="ru-RU" altLang="ru-RU" smtClean="0"/>
              <a:t>Финансирование общественных экологических акций</a:t>
            </a:r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  <p:pic>
        <p:nvPicPr>
          <p:cNvPr id="11268" name="Picture 7" descr="&quot;&amp;Ncy;&amp;iecy;&amp;dcy;&amp;iecy;&amp;lcy;&amp;yacy; &amp;vcy;&amp;ocy;&amp;dcy;&amp;ycy;&quot; - 24 &amp;Ocy;&amp;kcy;&amp;tcy;&amp;yacy;&amp;bcy;&amp;rcy;&amp;yacy; 2009 - &amp;Scy;&amp;acy;&amp;jcy;&amp;tcy; &amp;shcy;&amp;kcy;&amp;ocy;&amp;lcy;&amp;ycy; 420 &amp;Kcy;&amp;ocy;&amp;lcy;&amp;pcy;&amp;icy;&amp;ncy;&amp;scy;&amp;kcy;&amp;ocy;&amp;gcy;&amp;ocy; &amp;rcy;&amp;acy;&amp;jcy;&amp;ocy;&amp;ncy;&amp;acy; &amp;gcy;.&amp;Scy;&amp;acy;&amp;ncy;&amp;kcy;&amp;tcy;-&amp;Pcy;&amp;iecy;&amp;tcy;&amp;iecy;&amp;rcy;&amp;bcy;&amp;ucy;&amp;rcy;&amp;g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4960938"/>
            <a:ext cx="1714500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500063" y="78581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mtClean="0"/>
              <a:t>Что можешь сделать ТЫ?</a:t>
            </a:r>
          </a:p>
        </p:txBody>
      </p:sp>
      <p:pic>
        <p:nvPicPr>
          <p:cNvPr id="12291" name="Picture 7" descr="&quot;&amp;Ncy;&amp;iecy;&amp;dcy;&amp;iecy;&amp;lcy;&amp;yacy; &amp;vcy;&amp;ocy;&amp;dcy;&amp;ycy;&quot; - 24 &amp;Ocy;&amp;kcy;&amp;tcy;&amp;yacy;&amp;bcy;&amp;rcy;&amp;yacy; 2009 - &amp;Scy;&amp;acy;&amp;jcy;&amp;tcy; &amp;shcy;&amp;kcy;&amp;ocy;&amp;lcy;&amp;ycy; 420 &amp;Kcy;&amp;ocy;&amp;lcy;&amp;pcy;&amp;icy;&amp;ncy;&amp;scy;&amp;kcy;&amp;ocy;&amp;gcy;&amp;ocy; &amp;rcy;&amp;acy;&amp;jcy;&amp;ocy;&amp;ncy;&amp;acy; &amp;gcy;.&amp;Scy;&amp;acy;&amp;ncy;&amp;kcy;&amp;tcy;-&amp;Pcy;&amp;iecy;&amp;tcy;&amp;iecy;&amp;rcy;&amp;bcy;&amp;ucy;&amp;rcy;&amp;g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714500"/>
            <a:ext cx="4452938" cy="492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олик Водяной со звуком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404664"/>
            <a:ext cx="633670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Забота о капле 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хранит Океан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Чистой воды уже не хватает!</a:t>
            </a:r>
          </a:p>
        </p:txBody>
      </p:sp>
      <p:pic>
        <p:nvPicPr>
          <p:cNvPr id="40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2700" y="1700213"/>
            <a:ext cx="4371975" cy="46815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Саудовская Аравия</a:t>
            </a:r>
            <a:br>
              <a:rPr lang="ru-RU" sz="4000" dirty="0" smtClean="0"/>
            </a:br>
            <a:r>
              <a:rPr lang="ru-RU" sz="4000" dirty="0" smtClean="0"/>
              <a:t>Истощение пластовых вод</a:t>
            </a:r>
          </a:p>
        </p:txBody>
      </p:sp>
      <p:pic>
        <p:nvPicPr>
          <p:cNvPr id="819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63" t="13574" r="281" b="5927"/>
          <a:stretch>
            <a:fillRect/>
          </a:stretch>
        </p:blipFill>
        <p:spPr>
          <a:xfrm>
            <a:off x="1143000" y="1500188"/>
            <a:ext cx="7324725" cy="4500562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47625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/>
              <a:t>САМАЯ ПОЛНОВОДНАЯ РЕКА МИРА?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639888"/>
            <a:ext cx="8229600" cy="4525962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Амазонка. Бразилия. 1 место</a:t>
            </a:r>
          </a:p>
          <a:p>
            <a:pPr eaLnBrk="1" hangingPunct="1"/>
            <a:endParaRPr lang="ru-RU" altLang="ru-RU" dirty="0" smtClean="0"/>
          </a:p>
        </p:txBody>
      </p:sp>
      <p:pic>
        <p:nvPicPr>
          <p:cNvPr id="6148" name="Picture 4" descr="D:\Тюш\урок по воде\амазон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3" y="2204864"/>
            <a:ext cx="5208855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САМОЕ ГЛУБОКОЕ И ЧИСТОЕ ОЗЕРО НАШЕЙ ПЛАНЕТЫ?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Байкал. Россия</a:t>
            </a:r>
          </a:p>
          <a:p>
            <a:pPr eaLnBrk="1" hangingPunct="1"/>
            <a:endParaRPr lang="ru-RU" altLang="ru-RU" dirty="0" smtClean="0"/>
          </a:p>
        </p:txBody>
      </p:sp>
      <p:pic>
        <p:nvPicPr>
          <p:cNvPr id="4" name="Рисунок 3" descr="baika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276872"/>
            <a:ext cx="5491584" cy="3864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САМАЯ «ЗАМУЧЕННАЯ»</a:t>
            </a:r>
            <a:br>
              <a:rPr lang="ru-RU" altLang="ru-RU" dirty="0" smtClean="0"/>
            </a:br>
            <a:r>
              <a:rPr lang="ru-RU" altLang="ru-RU" dirty="0" smtClean="0"/>
              <a:t> РЕКА РОССИИ?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Река Волга  </a:t>
            </a:r>
            <a:endParaRPr lang="ru-RU" dirty="0"/>
          </a:p>
        </p:txBody>
      </p:sp>
      <p:pic>
        <p:nvPicPr>
          <p:cNvPr id="4" name="Рисунок 3" descr="река-Волга-карт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1565920"/>
            <a:ext cx="5292080" cy="5292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Основные причины </a:t>
            </a:r>
            <a:br>
              <a:rPr lang="ru-RU" sz="4000" dirty="0" smtClean="0"/>
            </a:br>
            <a:r>
              <a:rPr lang="ru-RU" sz="4000" dirty="0" smtClean="0"/>
              <a:t>истощения водных ресурсов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2400" dirty="0" smtClean="0"/>
              <a:t>1. Загрязнение: </a:t>
            </a:r>
          </a:p>
          <a:p>
            <a:pPr marL="609600" indent="-6096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2400" dirty="0" smtClean="0"/>
              <a:t>сточные воды предприятий и городов;</a:t>
            </a:r>
          </a:p>
          <a:p>
            <a:pPr marL="609600" indent="-6096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2400" dirty="0" smtClean="0"/>
              <a:t>удобрения и ядохимикаты с полей; </a:t>
            </a:r>
          </a:p>
          <a:p>
            <a:pPr marL="609600" indent="-6096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2400" dirty="0" smtClean="0"/>
              <a:t>водный транспорт и аварии на танкерах.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ru-RU" altLang="ru-RU" sz="2400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2400" dirty="0" smtClean="0"/>
              <a:t>2. Неэкономное использование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ru-RU" altLang="ru-RU" sz="2400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2400" dirty="0" smtClean="0"/>
              <a:t>3. Строительство водохранилищ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ru-RU" altLang="ru-RU" sz="2400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2400" dirty="0" smtClean="0"/>
              <a:t>4. Изменение климата</a:t>
            </a:r>
          </a:p>
        </p:txBody>
      </p:sp>
      <p:sp>
        <p:nvSpPr>
          <p:cNvPr id="9222" name="AutoShape 6" descr="http://s.svitmam.ua/photo/0/0/118/118179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2708920"/>
            <a:ext cx="2699792" cy="3784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819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Охрана водных ресурсов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u="sng" smtClean="0"/>
              <a:t>Государство</a:t>
            </a:r>
          </a:p>
          <a:p>
            <a:pPr eaLnBrk="1" hangingPunct="1"/>
            <a:r>
              <a:rPr lang="ru-RU" altLang="ru-RU" smtClean="0"/>
              <a:t>Законодательная защита</a:t>
            </a:r>
          </a:p>
          <a:p>
            <a:pPr eaLnBrk="1" hangingPunct="1"/>
            <a:r>
              <a:rPr lang="ru-RU" altLang="ru-RU" smtClean="0"/>
              <a:t>Контроль предприятий-загрязнителей  (ПДС, платежи и штрафы)</a:t>
            </a:r>
          </a:p>
          <a:p>
            <a:pPr eaLnBrk="1" hangingPunct="1"/>
            <a:r>
              <a:rPr lang="ru-RU" altLang="ru-RU" smtClean="0"/>
              <a:t>Создание водоохранных зон, укрепление берегов посадкой деревьев</a:t>
            </a:r>
          </a:p>
          <a:p>
            <a:pPr eaLnBrk="1" hangingPunct="1">
              <a:buFontTx/>
              <a:buNone/>
            </a:pPr>
            <a:endParaRPr lang="ru-RU" altLang="ru-RU" smtClean="0"/>
          </a:p>
        </p:txBody>
      </p:sp>
      <p:pic>
        <p:nvPicPr>
          <p:cNvPr id="10244" name="Picture 7" descr="&quot;&amp;Ncy;&amp;iecy;&amp;dcy;&amp;iecy;&amp;lcy;&amp;yacy; &amp;vcy;&amp;ocy;&amp;dcy;&amp;ycy;&quot; - 24 &amp;Ocy;&amp;kcy;&amp;tcy;&amp;yacy;&amp;bcy;&amp;rcy;&amp;yacy; 2009 - &amp;Scy;&amp;acy;&amp;jcy;&amp;tcy; &amp;shcy;&amp;kcy;&amp;ocy;&amp;lcy;&amp;ycy; 420 &amp;Kcy;&amp;ocy;&amp;lcy;&amp;pcy;&amp;icy;&amp;ncy;&amp;scy;&amp;kcy;&amp;ocy;&amp;gcy;&amp;ocy; &amp;rcy;&amp;acy;&amp;jcy;&amp;ocy;&amp;ncy;&amp;acy; &amp;gcy;.&amp;Scy;&amp;acy;&amp;ncy;&amp;kcy;&amp;tcy;-&amp;Pcy;&amp;iecy;&amp;tcy;&amp;iecy;&amp;rcy;&amp;bcy;&amp;ucy;&amp;rcy;&amp;g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4960938"/>
            <a:ext cx="1714500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</TotalTime>
  <Words>132</Words>
  <Application>Microsoft Office PowerPoint</Application>
  <PresentationFormat>Экран (4:3)</PresentationFormat>
  <Paragraphs>33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КАКОЕ ВЕЩЕСТВО В ПЕРВУЮ ОЧЕРЕДЬ ИЩУТ НА ДРУГИХ ПЛАНЕТАХ УЧЕНЫЕ?</vt:lpstr>
      <vt:lpstr>Слайд 2</vt:lpstr>
      <vt:lpstr>Чистой воды уже не хватает!</vt:lpstr>
      <vt:lpstr>Саудовская Аравия Истощение пластовых вод</vt:lpstr>
      <vt:lpstr>САМАЯ ПОЛНОВОДНАЯ РЕКА МИРА?</vt:lpstr>
      <vt:lpstr>САМОЕ ГЛУБОКОЕ И ЧИСТОЕ ОЗЕРО НАШЕЙ ПЛАНЕТЫ?</vt:lpstr>
      <vt:lpstr>САМАЯ «ЗАМУЧЕННАЯ»  РЕКА РОССИИ?</vt:lpstr>
      <vt:lpstr>Основные причины  истощения водных ресурсов</vt:lpstr>
      <vt:lpstr>Охрана водных ресурсов</vt:lpstr>
      <vt:lpstr>Охрана водных ресурсов</vt:lpstr>
      <vt:lpstr>Что можешь сделать ТЫ?</vt:lpstr>
      <vt:lpstr>Слайд 12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Водные ресурсы планеты и их охрана</dc:title>
  <dc:creator>Admin</dc:creator>
  <cp:lastModifiedBy>Пользователь Windows</cp:lastModifiedBy>
  <cp:revision>31</cp:revision>
  <dcterms:created xsi:type="dcterms:W3CDTF">2011-10-20T17:01:19Z</dcterms:created>
  <dcterms:modified xsi:type="dcterms:W3CDTF">2015-04-19T19:28:12Z</dcterms:modified>
</cp:coreProperties>
</file>